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981"/>
    <a:srgbClr val="EB5C35"/>
    <a:srgbClr val="FEC494"/>
    <a:srgbClr val="FDA155"/>
    <a:srgbClr val="FFDE9B"/>
    <a:srgbClr val="FFCC66"/>
    <a:srgbClr val="FBD56B"/>
    <a:srgbClr val="FCCB6A"/>
    <a:srgbClr val="FF813B"/>
    <a:srgbClr val="ED6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04" autoAdjust="0"/>
    <p:restoredTop sz="94660"/>
  </p:normalViewPr>
  <p:slideViewPr>
    <p:cSldViewPr snapToGrid="0">
      <p:cViewPr>
        <p:scale>
          <a:sx n="75" d="100"/>
          <a:sy n="75" d="100"/>
        </p:scale>
        <p:origin x="1734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0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BFBF5-7259-456F-A501-C552450F6F55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E94DA-536C-40B2-BDC1-C931901C46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76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5E94DA-536C-40B2-BDC1-C931901C46C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6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7DB9-5E94-4FA7-A84A-5DE253940F27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1727-9BE1-4D64-8A80-DC8D43FD7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04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7DB9-5E94-4FA7-A84A-5DE253940F27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1727-9BE1-4D64-8A80-DC8D43FD7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97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7DB9-5E94-4FA7-A84A-5DE253940F27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1727-9BE1-4D64-8A80-DC8D43FD7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7DB9-5E94-4FA7-A84A-5DE253940F27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1727-9BE1-4D64-8A80-DC8D43FD7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4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7DB9-5E94-4FA7-A84A-5DE253940F27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1727-9BE1-4D64-8A80-DC8D43FD7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7DB9-5E94-4FA7-A84A-5DE253940F27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1727-9BE1-4D64-8A80-DC8D43FD7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85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7DB9-5E94-4FA7-A84A-5DE253940F27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1727-9BE1-4D64-8A80-DC8D43FD7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12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7DB9-5E94-4FA7-A84A-5DE253940F27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1727-9BE1-4D64-8A80-DC8D43FD7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04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7DB9-5E94-4FA7-A84A-5DE253940F27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1727-9BE1-4D64-8A80-DC8D43FD7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54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7DB9-5E94-4FA7-A84A-5DE253940F27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1727-9BE1-4D64-8A80-DC8D43FD7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60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07DB9-5E94-4FA7-A84A-5DE253940F27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1727-9BE1-4D64-8A80-DC8D43FD7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33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07DB9-5E94-4FA7-A84A-5DE253940F27}" type="datetimeFigureOut">
              <a:rPr kumimoji="1" lang="ja-JP" altLang="en-US" smtClean="0"/>
              <a:t>2021/6/5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81727-9BE1-4D64-8A80-DC8D43FD7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2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821C603-B08E-4B2D-8874-F9DAF7A901C5}"/>
              </a:ext>
            </a:extLst>
          </p:cNvPr>
          <p:cNvSpPr/>
          <p:nvPr/>
        </p:nvSpPr>
        <p:spPr>
          <a:xfrm>
            <a:off x="1018310" y="2506497"/>
            <a:ext cx="4031673" cy="1221651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ctr" anchorCtr="0"/>
          <a:lstStyle/>
          <a:p>
            <a:pPr algn="ctr"/>
            <a:r>
              <a:rPr lang="ja-JP" altLang="en-US" sz="4800" b="1" dirty="0">
                <a:ln w="2857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普通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49B1FD5-EB31-4032-A74F-D8990F30D1BA}"/>
              </a:ext>
            </a:extLst>
          </p:cNvPr>
          <p:cNvSpPr/>
          <p:nvPr/>
        </p:nvSpPr>
        <p:spPr>
          <a:xfrm>
            <a:off x="1018310" y="4949799"/>
            <a:ext cx="4031673" cy="1221651"/>
          </a:xfrm>
          <a:prstGeom prst="rect">
            <a:avLst/>
          </a:prstGeom>
          <a:solidFill>
            <a:srgbClr val="EB5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ctr" anchorCtr="0"/>
          <a:lstStyle/>
          <a:p>
            <a:pPr algn="ctr"/>
            <a:r>
              <a:rPr lang="ja-JP" altLang="en-US" sz="4800" b="1" dirty="0">
                <a:ln w="2857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辛口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5CADF3E-3D85-4DA1-806C-59AF4ACB13E7}"/>
              </a:ext>
            </a:extLst>
          </p:cNvPr>
          <p:cNvSpPr/>
          <p:nvPr/>
        </p:nvSpPr>
        <p:spPr>
          <a:xfrm>
            <a:off x="1018310" y="3728148"/>
            <a:ext cx="4031673" cy="1221651"/>
          </a:xfrm>
          <a:prstGeom prst="rect">
            <a:avLst/>
          </a:prstGeom>
          <a:solidFill>
            <a:srgbClr val="FDA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ctr" anchorCtr="0"/>
          <a:lstStyle/>
          <a:p>
            <a:pPr algn="ctr"/>
            <a:r>
              <a:rPr lang="ja-JP" altLang="en-US" sz="4800" b="1" dirty="0">
                <a:ln w="2857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中辛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DB77E6-BB60-4540-B8B1-00A4371802A5}"/>
              </a:ext>
            </a:extLst>
          </p:cNvPr>
          <p:cNvSpPr/>
          <p:nvPr/>
        </p:nvSpPr>
        <p:spPr>
          <a:xfrm>
            <a:off x="1018310" y="1284845"/>
            <a:ext cx="4031673" cy="12216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ctr" anchorCtr="0"/>
          <a:lstStyle/>
          <a:p>
            <a:pPr algn="ctr"/>
            <a:r>
              <a:rPr lang="ja-JP" altLang="en-US" sz="4800" b="1" dirty="0">
                <a:ln w="2857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甘口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62A8A6F-BAAE-4C0B-8F20-0FF0CC7C0C52}"/>
              </a:ext>
            </a:extLst>
          </p:cNvPr>
          <p:cNvSpPr/>
          <p:nvPr/>
        </p:nvSpPr>
        <p:spPr>
          <a:xfrm>
            <a:off x="5049983" y="2506499"/>
            <a:ext cx="6096000" cy="1221651"/>
          </a:xfrm>
          <a:prstGeom prst="rect">
            <a:avLst/>
          </a:prstGeom>
          <a:solidFill>
            <a:srgbClr val="FFDE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ctr" anchorCtr="0"/>
          <a:lstStyle/>
          <a:p>
            <a:pPr algn="ctr"/>
            <a:r>
              <a:rPr lang="en-US" altLang="ja-JP" sz="4800" b="1" dirty="0">
                <a:ln w="2857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F-ZERO</a:t>
            </a:r>
            <a:r>
              <a:rPr lang="ja-JP" altLang="en-US" sz="4800" b="1" dirty="0">
                <a:ln w="2857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 ブナ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8774E89-BE14-4CAE-874C-FB601CC9B45B}"/>
              </a:ext>
            </a:extLst>
          </p:cNvPr>
          <p:cNvSpPr/>
          <p:nvPr/>
        </p:nvSpPr>
        <p:spPr>
          <a:xfrm>
            <a:off x="5049983" y="4949801"/>
            <a:ext cx="6096000" cy="1221651"/>
          </a:xfrm>
          <a:prstGeom prst="rect">
            <a:avLst/>
          </a:prstGeom>
          <a:solidFill>
            <a:srgbClr val="F39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ctr" anchorCtr="0"/>
          <a:lstStyle/>
          <a:p>
            <a:pPr algn="ctr"/>
            <a:r>
              <a:rPr lang="en-US" altLang="ja-JP" sz="4800" b="1" dirty="0">
                <a:ln w="2857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F-ZERO </a:t>
            </a:r>
            <a:r>
              <a:rPr lang="ja-JP" altLang="en-US" sz="4800" b="1" dirty="0">
                <a:ln w="2857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クヌギ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C8B1369-4227-4F66-8D75-2E821FE9AEA8}"/>
              </a:ext>
            </a:extLst>
          </p:cNvPr>
          <p:cNvSpPr/>
          <p:nvPr/>
        </p:nvSpPr>
        <p:spPr>
          <a:xfrm>
            <a:off x="5049983" y="3728149"/>
            <a:ext cx="6096000" cy="1221651"/>
          </a:xfrm>
          <a:prstGeom prst="rect">
            <a:avLst/>
          </a:prstGeom>
          <a:solidFill>
            <a:srgbClr val="FEC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ctr" anchorCtr="0"/>
          <a:lstStyle/>
          <a:p>
            <a:pPr algn="ctr"/>
            <a:r>
              <a:rPr lang="en-US" altLang="ja-JP" sz="4800" b="1" dirty="0">
                <a:ln w="2857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F-ZERO </a:t>
            </a:r>
            <a:r>
              <a:rPr lang="ja-JP" altLang="en-US" sz="4800" b="1" dirty="0">
                <a:ln w="2857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ブナ</a:t>
            </a:r>
            <a:r>
              <a:rPr lang="en-US" altLang="ja-JP" sz="4800" b="1" dirty="0">
                <a:ln w="2857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50</a:t>
            </a:r>
            <a:r>
              <a:rPr lang="ja-JP" altLang="en-US" sz="4800" b="1" dirty="0">
                <a:ln w="2857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％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5614565-A364-4A49-B9D5-17181BE656B5}"/>
              </a:ext>
            </a:extLst>
          </p:cNvPr>
          <p:cNvSpPr/>
          <p:nvPr/>
        </p:nvSpPr>
        <p:spPr>
          <a:xfrm>
            <a:off x="5049983" y="1284848"/>
            <a:ext cx="6096000" cy="12216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ctr" anchorCtr="0"/>
          <a:lstStyle/>
          <a:p>
            <a:pPr algn="ctr"/>
            <a:r>
              <a:rPr lang="en-US" altLang="ja-JP" sz="4800" b="1" dirty="0">
                <a:ln w="28575">
                  <a:solidFill>
                    <a:schemeClr val="bg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G-ZERO</a:t>
            </a:r>
            <a:endParaRPr lang="ja-JP" altLang="en-US" sz="4800" b="1" dirty="0">
              <a:ln w="28575">
                <a:solidFill>
                  <a:schemeClr val="bg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2EBA002-6141-4002-ADCC-24CA9FC0BEFD}"/>
              </a:ext>
            </a:extLst>
          </p:cNvPr>
          <p:cNvSpPr txBox="1"/>
          <p:nvPr/>
        </p:nvSpPr>
        <p:spPr>
          <a:xfrm>
            <a:off x="3887704" y="286442"/>
            <a:ext cx="44165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600" b="1" dirty="0">
                <a:solidFill>
                  <a:schemeClr val="tx2"/>
                </a:solidFill>
              </a:rPr>
              <a:t>菌糸の特性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7628897-AF36-4DC6-99B4-47BC5902C42F}"/>
              </a:ext>
            </a:extLst>
          </p:cNvPr>
          <p:cNvSpPr txBox="1"/>
          <p:nvPr/>
        </p:nvSpPr>
        <p:spPr>
          <a:xfrm>
            <a:off x="1514458" y="6171448"/>
            <a:ext cx="9163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b="1" dirty="0">
                <a:solidFill>
                  <a:srgbClr val="222222"/>
                </a:solidFill>
                <a:latin typeface="Arial" panose="020B0604020202020204" pitchFamily="34" charset="0"/>
              </a:rPr>
              <a:t>※</a:t>
            </a:r>
            <a:r>
              <a:rPr lang="ja-JP" altLang="en-US" sz="2000" b="1" dirty="0">
                <a:solidFill>
                  <a:srgbClr val="222222"/>
                </a:solidFill>
                <a:latin typeface="Arial" panose="020B0604020202020204" pitchFamily="34" charset="0"/>
              </a:rPr>
              <a:t>ポイントは食性の強弱、ステージ、飼育環境に応じてベストな菌糸を選ぶ事</a:t>
            </a:r>
          </a:p>
        </p:txBody>
      </p:sp>
    </p:spTree>
    <p:extLst>
      <p:ext uri="{BB962C8B-B14F-4D97-AF65-F5344CB8AC3E}">
        <p14:creationId xmlns:p14="http://schemas.microsoft.com/office/powerpoint/2010/main" val="1989384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36</Words>
  <Application>Microsoft Office PowerPoint</Application>
  <PresentationFormat>ワイド画面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六岡 啓二</dc:creator>
  <cp:lastModifiedBy>六岡 啓二</cp:lastModifiedBy>
  <cp:revision>3</cp:revision>
  <dcterms:created xsi:type="dcterms:W3CDTF">2021-06-05T08:50:20Z</dcterms:created>
  <dcterms:modified xsi:type="dcterms:W3CDTF">2021-06-05T09:16:33Z</dcterms:modified>
</cp:coreProperties>
</file>